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3004800" cy="9753600"/>
  <p:notesSz cx="6858000" cy="9945688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kumimoji="0" sz="2800" b="0" i="0" u="none" strike="noStrike" cap="none" spc="28" normalizeH="0" baseline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1pPr>
    <a:lvl2pPr marL="0" marR="0" indent="2286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kumimoji="0" sz="2800" b="0" i="0" u="none" strike="noStrike" cap="none" spc="28" normalizeH="0" baseline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2pPr>
    <a:lvl3pPr marL="0" marR="0" indent="4572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kumimoji="0" sz="2800" b="0" i="0" u="none" strike="noStrike" cap="none" spc="28" normalizeH="0" baseline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3pPr>
    <a:lvl4pPr marL="0" marR="0" indent="6858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kumimoji="0" sz="2800" b="0" i="0" u="none" strike="noStrike" cap="none" spc="28" normalizeH="0" baseline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4pPr>
    <a:lvl5pPr marL="0" marR="0" indent="9144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kumimoji="0" sz="2800" b="0" i="0" u="none" strike="noStrike" cap="none" spc="28" normalizeH="0" baseline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5pPr>
    <a:lvl6pPr marL="0" marR="0" indent="11430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kumimoji="0" sz="2800" b="0" i="0" u="none" strike="noStrike" cap="none" spc="28" normalizeH="0" baseline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6pPr>
    <a:lvl7pPr marL="0" marR="0" indent="13716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kumimoji="0" sz="2800" b="0" i="0" u="none" strike="noStrike" cap="none" spc="28" normalizeH="0" baseline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7pPr>
    <a:lvl8pPr marL="0" marR="0" indent="16002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kumimoji="0" sz="2800" b="0" i="0" u="none" strike="noStrike" cap="none" spc="28" normalizeH="0" baseline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8pPr>
    <a:lvl9pPr marL="0" marR="0" indent="1828800" algn="l" defTabSz="584200" rtl="0" fontAlgn="auto" latinLnBrk="0" hangingPunct="0">
      <a:lnSpc>
        <a:spcPct val="100000"/>
      </a:lnSpc>
      <a:spcBef>
        <a:spcPts val="1400"/>
      </a:spcBef>
      <a:spcAft>
        <a:spcPts val="0"/>
      </a:spcAft>
      <a:buClrTx/>
      <a:buSzTx/>
      <a:buFontTx/>
      <a:buNone/>
      <a:tabLst/>
      <a:defRPr kumimoji="0" sz="2800" b="0" i="0" u="none" strike="noStrike" cap="none" spc="28" normalizeH="0" baseline="0">
        <a:ln>
          <a:noFill/>
        </a:ln>
        <a:solidFill>
          <a:srgbClr val="5C5C5C"/>
        </a:solidFill>
        <a:effectLst/>
        <a:uFillTx/>
        <a:latin typeface="Iowan Old Style Italic"/>
        <a:ea typeface="Iowan Old Style Italic"/>
        <a:cs typeface="Iowan Old Style Italic"/>
        <a:sym typeface="Iowan Old Style Italic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Iowan Old Style Roman"/>
          <a:ea typeface="Iowan Old Style Roman"/>
          <a:cs typeface="Iowan Old Style Roman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prstDash val="solid"/>
              <a:miter lim="400000"/>
            </a:ln>
          </a:top>
          <a:bottom>
            <a:ln w="12700" cap="flat">
              <a:solidFill>
                <a:srgbClr val="5C5C5C"/>
              </a:solidFill>
              <a:prstDash val="solid"/>
              <a:miter lim="400000"/>
            </a:ln>
          </a:bottom>
          <a:insideH>
            <a:ln w="12700" cap="flat">
              <a:solidFill>
                <a:srgbClr val="5C5C5C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BCBCB">
              <a:alpha val="25000"/>
            </a:srgbClr>
          </a:solidFill>
        </a:fill>
      </a:tcStyle>
    </a:band2H>
    <a:firstCol>
      <a:tcTxStyle b="off" i="off">
        <a:fontRef idx="minor">
          <a:srgbClr val="5C5C5C"/>
        </a:fontRef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prstDash val="solid"/>
              <a:miter lim="400000"/>
            </a:ln>
          </a:top>
          <a:bottom>
            <a:ln w="12700" cap="flat">
              <a:solidFill>
                <a:srgbClr val="5C5C5C"/>
              </a:solidFill>
              <a:prstDash val="solid"/>
              <a:miter lim="400000"/>
            </a:ln>
          </a:bottom>
          <a:insideH>
            <a:ln w="12700" cap="flat">
              <a:solidFill>
                <a:srgbClr val="5C5C5C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>
              <a:alpha val="36000"/>
            </a:srgbClr>
          </a:solidFill>
        </a:fill>
      </a:tcStyle>
    </a:firstCol>
    <a:lastRow>
      <a:tcTxStyle b="off" i="off">
        <a:fontRef idx="minor">
          <a:srgbClr val="5C5C5C"/>
        </a:fontRef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5C5C5C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solidFill>
                <a:srgbClr val="EBEBE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-522454"/>
              <a:satOff val="1153"/>
              <a:lumOff val="13444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Iowan Old Style Roman"/>
          <a:ea typeface="Iowan Old Style Roman"/>
          <a:cs typeface="Iowan Old Style Roman"/>
        </a:font>
        <a:schemeClr val="accent2">
          <a:satOff val="-3676"/>
          <a:lumOff val="-12171"/>
        </a:schemeClr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127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8A861">
              <a:alpha val="27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127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solidFill>
            <a:srgbClr val="8F9541">
              <a:alpha val="75000"/>
            </a:srgbClr>
          </a:solidFill>
        </a:fill>
      </a:tcStyle>
    </a:firstCol>
    <a:lastRow>
      <a:tcTxStyle b="off" i="off">
        <a:fontRef idx="minor">
          <a:schemeClr val="accent2">
            <a:satOff val="-3676"/>
            <a:lumOff val="-12171"/>
          </a:schemeClr>
        </a:fontRef>
        <a:schemeClr val="accent2">
          <a:satOff val="-3676"/>
          <a:lumOff val="-12171"/>
        </a:schemeClr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508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808251"/>
              </a:solidFill>
              <a:prstDash val="solid"/>
              <a:miter lim="400000"/>
            </a:ln>
          </a:left>
          <a:right>
            <a:ln w="12700" cap="flat">
              <a:solidFill>
                <a:srgbClr val="808251"/>
              </a:solidFill>
              <a:prstDash val="solid"/>
              <a:miter lim="400000"/>
            </a:ln>
          </a:right>
          <a:top>
            <a:ln w="12700" cap="flat">
              <a:solidFill>
                <a:srgbClr val="808251"/>
              </a:solidFill>
              <a:prstDash val="solid"/>
              <a:miter lim="400000"/>
            </a:ln>
          </a:top>
          <a:bottom>
            <a:ln w="12700" cap="flat">
              <a:solidFill>
                <a:srgbClr val="808251"/>
              </a:solidFill>
              <a:prstDash val="solid"/>
              <a:miter lim="400000"/>
            </a:ln>
          </a:bottom>
          <a:insideH>
            <a:ln w="12700" cap="flat">
              <a:solidFill>
                <a:srgbClr val="808251"/>
              </a:solidFill>
              <a:prstDash val="solid"/>
              <a:miter lim="400000"/>
            </a:ln>
          </a:insideH>
          <a:insideV>
            <a:ln w="12700" cap="flat">
              <a:solidFill>
                <a:srgbClr val="808251"/>
              </a:solidFill>
              <a:prstDash val="solid"/>
              <a:miter lim="400000"/>
            </a:ln>
          </a:insideV>
        </a:tcBdr>
        <a:fill>
          <a:solidFill>
            <a:srgbClr val="8F9541">
              <a:alpha val="75000"/>
            </a:srgb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Iowan Old Style Roman"/>
          <a:ea typeface="Iowan Old Style Roman"/>
          <a:cs typeface="Iowan Old Style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8A861">
              <a:alpha val="27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DEF"/>
              </a:solidFill>
              <a:prstDash val="solid"/>
              <a:miter lim="400000"/>
            </a:ln>
          </a:left>
          <a:right>
            <a:ln w="12700" cap="flat">
              <a:solidFill>
                <a:srgbClr val="FFFDEF"/>
              </a:solidFill>
              <a:prstDash val="solid"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DEF"/>
              </a:solidFill>
              <a:prstDash val="solid"/>
              <a:miter lim="400000"/>
            </a:ln>
          </a:top>
          <a:bottom>
            <a:ln w="12700" cap="flat">
              <a:solidFill>
                <a:srgbClr val="FFFDEF"/>
              </a:solidFill>
              <a:prstDash val="solid"/>
              <a:miter lim="400000"/>
            </a:ln>
          </a:bottom>
          <a:insideH>
            <a:ln w="12700" cap="flat">
              <a:solidFill>
                <a:srgbClr val="FFFDE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>
          <a:latin typeface="Iowan Old Style Roman"/>
          <a:ea typeface="Iowan Old Style Roman"/>
          <a:cs typeface="Iowan Old Style Roman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top>
          <a:bottom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BCBCB">
              <a:alpha val="36000"/>
            </a:srgbClr>
          </a:solidFill>
        </a:fill>
      </a:tcStyle>
    </a:band2H>
    <a:firstCol>
      <a:tcTxStyle b="off" i="off">
        <a:fontRef idx="minor">
          <a:srgbClr val="5C5C5C"/>
        </a:fontRef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right>
          <a:top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top>
          <a:bottom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bottom>
          <a:insideH>
            <a:ln w="25400" cap="flat">
              <a:solidFill>
                <a:schemeClr val="accent3">
                  <a:hueOff val="-256224"/>
                  <a:satOff val="-13732"/>
                  <a:lumOff val="-19712"/>
                  <a:alpha val="61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33BA23B1-9221-436E-865A-0063620EA4FD}" styleName="">
    <a:tblBg/>
    <a:wholeTbl>
      <a:tcTxStyle b="off" i="off">
        <a:font>
          <a:latin typeface="Iowan Old Style Roman"/>
          <a:ea typeface="Iowan Old Style Roman"/>
          <a:cs typeface="Iowan Old Style Roman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>
              <a:alpha val="25000"/>
            </a:srgbClr>
          </a:solidFill>
        </a:fill>
      </a:tcStyle>
    </a:wholeTbl>
    <a:band2H>
      <a:tcTxStyle/>
      <a:tcStyle>
        <a:tcBdr/>
        <a:fill>
          <a:solidFill>
            <a:srgbClr val="AEAEAE">
              <a:alpha val="25000"/>
            </a:srgbClr>
          </a:solidFill>
        </a:fill>
      </a:tcStyle>
    </a:band2H>
    <a:firstCol>
      <a:tcTxStyle b="off" i="off">
        <a:fontRef idx="minor">
          <a:srgbClr val="5C5C5C"/>
        </a:fontRef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797B80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BCBCB">
              <a:alpha val="25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1504B">
              <a:alpha val="8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1504B">
              <a:alpha val="80000"/>
            </a:srgb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Iowan Old Style Roman"/>
          <a:ea typeface="Iowan Old Style Roman"/>
          <a:cs typeface="Iowan Old Style Roman"/>
        </a:font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Ref idx="minor">
          <a:srgbClr val="5C5C5C"/>
        </a:fontRef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5C5C5C"/>
              </a:solidFill>
              <a:prstDash val="solid"/>
              <a:miter lim="400000"/>
            </a:ln>
          </a:right>
          <a:top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5C5C5C"/>
        </a:fontRef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5C5C5C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5C5C5C"/>
        </a:fontRef>
        <a:srgbClr val="5C5C5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5C5C5C"/>
              </a:solidFill>
              <a:prstDash val="solid"/>
              <a:miter lim="400000"/>
            </a:ln>
          </a:bottom>
          <a:insideH>
            <a:ln w="12700" cap="flat">
              <a:solidFill>
                <a:srgbClr val="5C5C5C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4" d="100"/>
          <a:sy n="64" d="100"/>
        </p:scale>
        <p:origin x="-792" y="372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033B89-1142-4452-959B-0EADFF16D156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E9ED15-CD60-49DE-8343-42BECA5E2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6320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724202"/>
            <a:ext cx="5029200" cy="447556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1847263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body" sz="quarter" idx="13"/>
          </p:nvPr>
        </p:nvSpPr>
        <p:spPr>
          <a:xfrm>
            <a:off x="571500" y="5588000"/>
            <a:ext cx="11875780" cy="3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2" name="Shape 12"/>
          <p:cNvSpPr>
            <a:spLocks noGrp="1"/>
          </p:cNvSpPr>
          <p:nvPr>
            <p:ph type="title"/>
          </p:nvPr>
        </p:nvSpPr>
        <p:spPr>
          <a:xfrm>
            <a:off x="571500" y="571500"/>
            <a:ext cx="11861800" cy="5181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80000"/>
              </a:lnSpc>
              <a:spcBef>
                <a:spcPts val="0"/>
              </a:spcBef>
              <a:defRPr sz="12100">
                <a:solidFill>
                  <a:srgbClr val="5C5C5C"/>
                </a:solidFill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13" name="Shape 13"/>
          <p:cNvSpPr>
            <a:spLocks noGrp="1"/>
          </p:cNvSpPr>
          <p:nvPr>
            <p:ph type="body" sz="half" idx="1"/>
          </p:nvPr>
        </p:nvSpPr>
        <p:spPr>
          <a:xfrm>
            <a:off x="571500" y="5676900"/>
            <a:ext cx="11861800" cy="32639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1pPr>
            <a:lvl2pPr marL="0" indent="22860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2pPr>
            <a:lvl3pPr marL="0" indent="45720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3pPr>
            <a:lvl4pPr marL="0" indent="68580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4pPr>
            <a:lvl5pPr marL="0" indent="914400" algn="ctr">
              <a:lnSpc>
                <a:spcPct val="70000"/>
              </a:lnSpc>
              <a:spcBef>
                <a:spcPts val="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12088552" y="9189156"/>
            <a:ext cx="309365" cy="3429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/>
        </p:nvSpPr>
        <p:spPr>
          <a:xfrm>
            <a:off x="508000" y="1771650"/>
            <a:ext cx="1697832" cy="317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1000" b="1" spc="0">
                <a:solidFill>
                  <a:srgbClr val="E4E4E4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r>
              <a:t>«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sz="quarter" idx="13"/>
          </p:nvPr>
        </p:nvSpPr>
        <p:spPr>
          <a:xfrm>
            <a:off x="1943100" y="3870536"/>
            <a:ext cx="10490200" cy="9398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1600"/>
              </a:spcBef>
              <a:buSzTx/>
              <a:buFontTx/>
              <a:buNone/>
              <a:defRPr sz="4800">
                <a:solidFill>
                  <a:srgbClr val="747676"/>
                </a:solidFill>
              </a:defRPr>
            </a:lvl1pPr>
          </a:lstStyle>
          <a:p>
            <a:r>
              <a:t>Введите тут цитату.</a:t>
            </a:r>
          </a:p>
        </p:txBody>
      </p:sp>
      <p:sp>
        <p:nvSpPr>
          <p:cNvPr id="103" name="Shape 103"/>
          <p:cNvSpPr>
            <a:spLocks noGrp="1"/>
          </p:cNvSpPr>
          <p:nvPr>
            <p:ph type="body" sz="quarter" idx="14"/>
          </p:nvPr>
        </p:nvSpPr>
        <p:spPr>
          <a:xfrm>
            <a:off x="1943100" y="7772400"/>
            <a:ext cx="10490200" cy="939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r">
              <a:lnSpc>
                <a:spcPct val="70000"/>
              </a:lnSpc>
              <a:spcBef>
                <a:spcPts val="1600"/>
              </a:spcBef>
              <a:buSzTx/>
              <a:buFontTx/>
              <a:buNone/>
              <a:defRPr sz="4800">
                <a:solidFill>
                  <a:srgbClr val="6B6D6D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1pPr>
          </a:lstStyle>
          <a:p>
            <a:r>
              <a:t>-Иван Арсентьев</a:t>
            </a:r>
          </a:p>
        </p:txBody>
      </p:sp>
      <p:sp>
        <p:nvSpPr>
          <p:cNvPr id="104" name="Shape 10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2" name="Shape 1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BCBCB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 - горизонт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Shape 22"/>
          <p:cNvSpPr>
            <a:spLocks noGrp="1"/>
          </p:cNvSpPr>
          <p:nvPr>
            <p:ph type="body" sz="half" idx="14"/>
          </p:nvPr>
        </p:nvSpPr>
        <p:spPr>
          <a:xfrm>
            <a:off x="0" y="5422900"/>
            <a:ext cx="13004800" cy="3606800"/>
          </a:xfrm>
          <a:prstGeom prst="rect">
            <a:avLst/>
          </a:prstGeom>
          <a:solidFill>
            <a:srgbClr val="FFFFFF"/>
          </a:solidFill>
        </p:spPr>
        <p:txBody>
          <a:bodyPr anchor="ctr">
            <a:noAutofit/>
          </a:bodyPr>
          <a:lstStyle/>
          <a:p>
            <a:pPr marL="0" indent="0" algn="ctr">
              <a:spcBef>
                <a:spcPts val="0"/>
              </a:spcBef>
              <a:buSzTx/>
              <a:buFontTx/>
              <a:buNone/>
              <a:defRPr sz="2400">
                <a:latin typeface="+mn-lt"/>
                <a:ea typeface="+mn-ea"/>
                <a:cs typeface="+mn-cs"/>
                <a:sym typeface="DIN Alternate"/>
              </a:defRPr>
            </a:pPr>
            <a:endParaRPr/>
          </a:p>
        </p:txBody>
      </p:sp>
      <p:sp>
        <p:nvSpPr>
          <p:cNvPr id="23" name="Shape 23"/>
          <p:cNvSpPr>
            <a:spLocks noGrp="1"/>
          </p:cNvSpPr>
          <p:nvPr>
            <p:ph type="body" sz="quarter" idx="15"/>
          </p:nvPr>
        </p:nvSpPr>
        <p:spPr>
          <a:xfrm flipV="1">
            <a:off x="571500" y="7619996"/>
            <a:ext cx="11874500" cy="4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xfrm>
            <a:off x="571500" y="5562600"/>
            <a:ext cx="11861800" cy="2209800"/>
          </a:xfrm>
          <a:prstGeom prst="rect">
            <a:avLst/>
          </a:prstGeom>
        </p:spPr>
        <p:txBody>
          <a:bodyPr anchor="b"/>
          <a:lstStyle>
            <a:lvl1pPr algn="r">
              <a:lnSpc>
                <a:spcPct val="80000"/>
              </a:lnSpc>
              <a:spcBef>
                <a:spcPts val="0"/>
              </a:spcBef>
              <a:defRPr sz="12100">
                <a:solidFill>
                  <a:srgbClr val="5C5C5C"/>
                </a:solidFill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571500" y="7670800"/>
            <a:ext cx="11861800" cy="1231900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1pPr>
            <a:lvl2pPr marL="0" indent="2286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2pPr>
            <a:lvl3pPr marL="0" indent="4572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3pPr>
            <a:lvl4pPr marL="0" indent="6858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4pPr>
            <a:lvl5pPr marL="0" indent="9144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6" name="Shape 26"/>
          <p:cNvSpPr>
            <a:spLocks noGrp="1"/>
          </p:cNvSpPr>
          <p:nvPr>
            <p:ph type="sldNum" sz="quarter" idx="2"/>
          </p:nvPr>
        </p:nvSpPr>
        <p:spPr>
          <a:xfrm>
            <a:off x="12092513" y="9194800"/>
            <a:ext cx="309365" cy="342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BCBCB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-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title"/>
          </p:nvPr>
        </p:nvSpPr>
        <p:spPr>
          <a:xfrm>
            <a:off x="571500" y="571500"/>
            <a:ext cx="11861800" cy="5181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80000"/>
              </a:lnSpc>
              <a:spcBef>
                <a:spcPts val="0"/>
              </a:spcBef>
              <a:defRPr sz="12100">
                <a:solidFill>
                  <a:srgbClr val="5C5C5C"/>
                </a:solidFill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34" name="Shape 34"/>
          <p:cNvSpPr>
            <a:spLocks noGrp="1"/>
          </p:cNvSpPr>
          <p:nvPr>
            <p:ph type="sldNum" sz="quarter" idx="2"/>
          </p:nvPr>
        </p:nvSpPr>
        <p:spPr>
          <a:xfrm>
            <a:off x="12083465" y="9189156"/>
            <a:ext cx="309365" cy="3429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 - вертик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pic" idx="13"/>
          </p:nvPr>
        </p:nvSpPr>
        <p:spPr>
          <a:xfrm>
            <a:off x="7531100" y="0"/>
            <a:ext cx="54737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2" name="Shape 42"/>
          <p:cNvSpPr>
            <a:spLocks noGrp="1"/>
          </p:cNvSpPr>
          <p:nvPr>
            <p:ph type="body" sz="quarter" idx="14"/>
          </p:nvPr>
        </p:nvSpPr>
        <p:spPr>
          <a:xfrm flipV="1">
            <a:off x="571500" y="7619998"/>
            <a:ext cx="6451600" cy="3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571500" y="571500"/>
            <a:ext cx="6451600" cy="7213600"/>
          </a:xfrm>
          <a:prstGeom prst="rect">
            <a:avLst/>
          </a:prstGeom>
        </p:spPr>
        <p:txBody>
          <a:bodyPr anchor="b"/>
          <a:lstStyle>
            <a:lvl1pPr algn="r">
              <a:lnSpc>
                <a:spcPct val="80000"/>
              </a:lnSpc>
              <a:spcBef>
                <a:spcPts val="0"/>
              </a:spcBef>
              <a:defRPr sz="12100">
                <a:solidFill>
                  <a:srgbClr val="5C5C5C"/>
                </a:solidFill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sz="quarter" idx="1"/>
          </p:nvPr>
        </p:nvSpPr>
        <p:spPr>
          <a:xfrm>
            <a:off x="571500" y="7670800"/>
            <a:ext cx="6451600" cy="1358900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1pPr>
            <a:lvl2pPr marL="0" indent="2286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2pPr>
            <a:lvl3pPr marL="0" indent="4572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3pPr>
            <a:lvl4pPr marL="0" indent="6858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4pPr>
            <a:lvl5pPr marL="0" indent="914400" algn="r">
              <a:lnSpc>
                <a:spcPct val="70000"/>
              </a:lnSpc>
              <a:spcBef>
                <a:spcPts val="600"/>
              </a:spcBef>
              <a:buSzTx/>
              <a:buFontTx/>
              <a:buNone/>
              <a:defRPr sz="4800">
                <a:solidFill>
                  <a:srgbClr val="747676"/>
                </a:solidFill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xfrm>
            <a:off x="12092513" y="9194800"/>
            <a:ext cx="309365" cy="3429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BCBCB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- в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body" sz="quarter" idx="13"/>
          </p:nvPr>
        </p:nvSpPr>
        <p:spPr>
          <a:xfrm>
            <a:off x="571500" y="1574800"/>
            <a:ext cx="11861800" cy="0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3" name="Shape 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4" name="Shape 5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body" sz="quarter" idx="13"/>
          </p:nvPr>
        </p:nvSpPr>
        <p:spPr>
          <a:xfrm>
            <a:off x="571500" y="1574800"/>
            <a:ext cx="11861800" cy="0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2" name="Shape 6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63" name="Shape 6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4" name="Shape 6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/>
          </p:cNvSpPr>
          <p:nvPr>
            <p:ph type="pic" idx="13"/>
          </p:nvPr>
        </p:nvSpPr>
        <p:spPr>
          <a:xfrm>
            <a:off x="0" y="0"/>
            <a:ext cx="64389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2" name="Shape 72"/>
          <p:cNvSpPr>
            <a:spLocks noGrp="1"/>
          </p:cNvSpPr>
          <p:nvPr>
            <p:ph type="body" sz="quarter" idx="14"/>
          </p:nvPr>
        </p:nvSpPr>
        <p:spPr>
          <a:xfrm>
            <a:off x="7023100" y="1574800"/>
            <a:ext cx="5397500" cy="0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  <a:round/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title"/>
          </p:nvPr>
        </p:nvSpPr>
        <p:spPr>
          <a:xfrm>
            <a:off x="7023100" y="723900"/>
            <a:ext cx="5397500" cy="723900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half" idx="1"/>
          </p:nvPr>
        </p:nvSpPr>
        <p:spPr>
          <a:xfrm>
            <a:off x="7023100" y="1803400"/>
            <a:ext cx="5397500" cy="7226300"/>
          </a:xfrm>
          <a:prstGeom prst="rect">
            <a:avLst/>
          </a:prstGeom>
        </p:spPr>
        <p:txBody>
          <a:bodyPr/>
          <a:lstStyle>
            <a:lvl1pPr marL="406400" indent="-406400">
              <a:defRPr sz="2800"/>
            </a:lvl1pPr>
            <a:lvl2pPr marL="812800" indent="-406400">
              <a:defRPr sz="2800"/>
            </a:lvl2pPr>
            <a:lvl3pPr marL="1219200" indent="-406400">
              <a:defRPr sz="2800"/>
            </a:lvl3pPr>
            <a:lvl4pPr marL="1625600" indent="-406400">
              <a:defRPr sz="2800"/>
            </a:lvl4pPr>
            <a:lvl5pPr marL="2032000" indent="-406400">
              <a:defRPr sz="28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83" name="Shape 8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 - 3 шт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/>
          </p:cNvSpPr>
          <p:nvPr>
            <p:ph type="pic" idx="13"/>
          </p:nvPr>
        </p:nvSpPr>
        <p:spPr>
          <a:xfrm>
            <a:off x="571500" y="571500"/>
            <a:ext cx="7429500" cy="7315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1" name="Shape 91"/>
          <p:cNvSpPr>
            <a:spLocks noGrp="1"/>
          </p:cNvSpPr>
          <p:nvPr>
            <p:ph type="pic" sz="quarter" idx="14"/>
          </p:nvPr>
        </p:nvSpPr>
        <p:spPr>
          <a:xfrm>
            <a:off x="8128000" y="571500"/>
            <a:ext cx="4305300" cy="3594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pic" sz="quarter" idx="15"/>
          </p:nvPr>
        </p:nvSpPr>
        <p:spPr>
          <a:xfrm>
            <a:off x="8128000" y="4292600"/>
            <a:ext cx="4305300" cy="3594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body" sz="quarter" idx="1"/>
          </p:nvPr>
        </p:nvSpPr>
        <p:spPr>
          <a:xfrm>
            <a:off x="571500" y="8051800"/>
            <a:ext cx="11861800" cy="13335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400"/>
              </a:spcBef>
              <a:buSzTx/>
              <a:buFontTx/>
              <a:buNone/>
              <a:defRPr sz="2800" spc="28"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1pPr>
            <a:lvl2pPr marL="0" indent="228600">
              <a:spcBef>
                <a:spcPts val="1400"/>
              </a:spcBef>
              <a:buSzTx/>
              <a:buFontTx/>
              <a:buNone/>
              <a:defRPr sz="2800" spc="28"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2pPr>
            <a:lvl3pPr marL="0" indent="457200">
              <a:spcBef>
                <a:spcPts val="1400"/>
              </a:spcBef>
              <a:buSzTx/>
              <a:buFontTx/>
              <a:buNone/>
              <a:defRPr sz="2800" spc="28"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3pPr>
            <a:lvl4pPr marL="0" indent="685800">
              <a:spcBef>
                <a:spcPts val="1400"/>
              </a:spcBef>
              <a:buSzTx/>
              <a:buFontTx/>
              <a:buNone/>
              <a:defRPr sz="2800" spc="28"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4pPr>
            <a:lvl5pPr marL="0" indent="914400">
              <a:spcBef>
                <a:spcPts val="1400"/>
              </a:spcBef>
              <a:buSzTx/>
              <a:buFontTx/>
              <a:buNone/>
              <a:defRPr sz="2800" spc="28">
                <a:latin typeface="Iowan Old Style Italic"/>
                <a:ea typeface="Iowan Old Style Italic"/>
                <a:cs typeface="Iowan Old Style Italic"/>
                <a:sym typeface="Iowan Old Style Italic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alphaModFix amt="9000"/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571500" y="723900"/>
            <a:ext cx="11861800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571500" y="1803400"/>
            <a:ext cx="11861800" cy="7226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2081047" y="9194800"/>
            <a:ext cx="309365" cy="342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spcBef>
                <a:spcPts val="0"/>
              </a:spcBef>
              <a:defRPr sz="1600" spc="0">
                <a:solidFill>
                  <a:srgbClr val="747676"/>
                </a:solidFill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5200" b="0" i="0" u="none" strike="noStrike" cap="all" spc="0" baseline="0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Alternate"/>
        </a:defRPr>
      </a:lvl1pPr>
      <a:lvl2pPr marL="0" marR="0" indent="2286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5200" b="0" i="0" u="none" strike="noStrike" cap="all" spc="0" baseline="0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Alternate"/>
        </a:defRPr>
      </a:lvl2pPr>
      <a:lvl3pPr marL="0" marR="0" indent="4572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5200" b="0" i="0" u="none" strike="noStrike" cap="all" spc="0" baseline="0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Alternate"/>
        </a:defRPr>
      </a:lvl3pPr>
      <a:lvl4pPr marL="0" marR="0" indent="6858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5200" b="0" i="0" u="none" strike="noStrike" cap="all" spc="0" baseline="0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Alternate"/>
        </a:defRPr>
      </a:lvl4pPr>
      <a:lvl5pPr marL="0" marR="0" indent="9144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5200" b="0" i="0" u="none" strike="noStrike" cap="all" spc="0" baseline="0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Alternate"/>
        </a:defRPr>
      </a:lvl5pPr>
      <a:lvl6pPr marL="0" marR="0" indent="11430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5200" b="0" i="0" u="none" strike="noStrike" cap="all" spc="0" baseline="0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Alternate"/>
        </a:defRPr>
      </a:lvl6pPr>
      <a:lvl7pPr marL="0" marR="0" indent="13716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5200" b="0" i="0" u="none" strike="noStrike" cap="all" spc="0" baseline="0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Alternate"/>
        </a:defRPr>
      </a:lvl7pPr>
      <a:lvl8pPr marL="0" marR="0" indent="16002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5200" b="0" i="0" u="none" strike="noStrike" cap="all" spc="0" baseline="0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Alternate"/>
        </a:defRPr>
      </a:lvl8pPr>
      <a:lvl9pPr marL="0" marR="0" indent="1828800" algn="l" defTabSz="584200" rtl="0" latinLnBrk="0">
        <a:lnSpc>
          <a:spcPct val="100000"/>
        </a:lnSpc>
        <a:spcBef>
          <a:spcPts val="2300"/>
        </a:spcBef>
        <a:spcAft>
          <a:spcPts val="0"/>
        </a:spcAft>
        <a:buClrTx/>
        <a:buSzTx/>
        <a:buFontTx/>
        <a:buNone/>
        <a:tabLst/>
        <a:defRPr sz="5200" b="0" i="0" u="none" strike="noStrike" cap="all" spc="0" baseline="0">
          <a:ln>
            <a:noFill/>
          </a:ln>
          <a:solidFill>
            <a:srgbClr val="747676"/>
          </a:solidFill>
          <a:uFillTx/>
          <a:latin typeface="+mn-lt"/>
          <a:ea typeface="+mn-ea"/>
          <a:cs typeface="+mn-cs"/>
          <a:sym typeface="DIN Alternate"/>
        </a:defRPr>
      </a:lvl9pPr>
    </p:titleStyle>
    <p:bodyStyle>
      <a:lvl1pPr marL="4699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sz="3200" b="0" i="0" u="none" strike="noStrike" cap="none" spc="0" baseline="0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1pPr>
      <a:lvl2pPr marL="9398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sz="3200" b="0" i="0" u="none" strike="noStrike" cap="none" spc="0" baseline="0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2pPr>
      <a:lvl3pPr marL="14097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sz="3200" b="0" i="0" u="none" strike="noStrike" cap="none" spc="0" baseline="0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3pPr>
      <a:lvl4pPr marL="18796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sz="3200" b="0" i="0" u="none" strike="noStrike" cap="none" spc="0" baseline="0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4pPr>
      <a:lvl5pPr marL="23495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sz="3200" b="0" i="0" u="none" strike="noStrike" cap="none" spc="0" baseline="0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5pPr>
      <a:lvl6pPr marL="28194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sz="3200" b="0" i="0" u="none" strike="noStrike" cap="none" spc="0" baseline="0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6pPr>
      <a:lvl7pPr marL="32893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sz="3200" b="0" i="0" u="none" strike="noStrike" cap="none" spc="0" baseline="0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7pPr>
      <a:lvl8pPr marL="37592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sz="3200" b="0" i="0" u="none" strike="noStrike" cap="none" spc="0" baseline="0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8pPr>
      <a:lvl9pPr marL="4229100" marR="0" indent="-469900" algn="l" defTabSz="584200" rtl="0" latinLnBrk="0">
        <a:lnSpc>
          <a:spcPct val="100000"/>
        </a:lnSpc>
        <a:spcBef>
          <a:spcPts val="1800"/>
        </a:spcBef>
        <a:spcAft>
          <a:spcPts val="0"/>
        </a:spcAft>
        <a:buClrTx/>
        <a:buSzPct val="75000"/>
        <a:buFont typeface="Zapf Dingbats"/>
        <a:buChar char="➤"/>
        <a:tabLst/>
        <a:defRPr sz="3200" b="0" i="0" u="none" strike="noStrike" cap="none" spc="0" baseline="0">
          <a:ln>
            <a:noFill/>
          </a:ln>
          <a:solidFill>
            <a:srgbClr val="5C5C5C"/>
          </a:solidFill>
          <a:uFillTx/>
          <a:latin typeface="Iowan Old Style Roman"/>
          <a:ea typeface="Iowan Old Style Roman"/>
          <a:cs typeface="Iowan Old Style Roman"/>
          <a:sym typeface="Iowan Old Style Roman"/>
        </a:defRPr>
      </a:lvl9pPr>
    </p:bodyStyle>
    <p:otherStyle>
      <a:lvl1pPr marL="0" marR="0" indent="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1pPr>
      <a:lvl2pPr marL="0" marR="0" indent="228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2pPr>
      <a:lvl3pPr marL="0" marR="0" indent="457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3pPr>
      <a:lvl4pPr marL="0" marR="0" indent="6858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4pPr>
      <a:lvl5pPr marL="0" marR="0" indent="9144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5pPr>
      <a:lvl6pPr marL="0" marR="0" indent="11430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6pPr>
      <a:lvl7pPr marL="0" marR="0" indent="13716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7pPr>
      <a:lvl8pPr marL="0" marR="0" indent="16002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8pPr>
      <a:lvl9pPr marL="0" marR="0" indent="1828800" algn="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/>
          </p:cNvSpPr>
          <p:nvPr>
            <p:ph type="body" idx="13"/>
          </p:nvPr>
        </p:nvSpPr>
        <p:spPr>
          <a:xfrm>
            <a:off x="537860" y="6007725"/>
            <a:ext cx="11875780" cy="3"/>
          </a:xfrm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dirty="0"/>
          </a:p>
        </p:txBody>
      </p:sp>
      <p:sp>
        <p:nvSpPr>
          <p:cNvPr id="129" name="Shape 129"/>
          <p:cNvSpPr>
            <a:spLocks noGrp="1"/>
          </p:cNvSpPr>
          <p:nvPr>
            <p:ph type="ctrTitle"/>
          </p:nvPr>
        </p:nvSpPr>
        <p:spPr>
          <a:xfrm>
            <a:off x="544850" y="1873771"/>
            <a:ext cx="11861800" cy="3170162"/>
          </a:xfrm>
          <a:prstGeom prst="rect">
            <a:avLst/>
          </a:prstGeom>
        </p:spPr>
        <p:txBody>
          <a:bodyPr>
            <a:normAutofit/>
          </a:bodyPr>
          <a:lstStyle>
            <a:lvl1pPr indent="360045" defTabSz="449580">
              <a:lnSpc>
                <a:spcPct val="150000"/>
              </a:lnSpc>
              <a:defRPr sz="6200" cap="none">
                <a:solidFill>
                  <a:schemeClr val="accent6">
                    <a:hueOff val="268947"/>
                    <a:satOff val="-2541"/>
                    <a:lumOff val="-27730"/>
                  </a:schemeClr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rPr lang="ru-RU" sz="5400" dirty="0" smtClean="0">
                <a:sym typeface="DIN Alternate"/>
              </a:rPr>
              <a:t>Исследовательский проект</a:t>
            </a:r>
            <a:br>
              <a:rPr lang="ru-RU" sz="5400" dirty="0" smtClean="0">
                <a:sym typeface="DIN Alternate"/>
              </a:rPr>
            </a:br>
            <a:r>
              <a:rPr sz="5400" dirty="0" smtClean="0">
                <a:sym typeface="DIN Alternate"/>
              </a:rPr>
              <a:t>ИСТОРИЯ </a:t>
            </a:r>
            <a:r>
              <a:rPr sz="5400" dirty="0">
                <a:sym typeface="DIN Alternate"/>
              </a:rPr>
              <a:t>ВОЗНИКНОВЕНИЯ АЛГЕБРЫ</a:t>
            </a:r>
            <a:endParaRPr sz="5400" b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0" name="Shape 130"/>
          <p:cNvSpPr>
            <a:spLocks noGrp="1"/>
          </p:cNvSpPr>
          <p:nvPr>
            <p:ph type="subTitle" sz="half" idx="1"/>
          </p:nvPr>
        </p:nvSpPr>
        <p:spPr>
          <a:prstGeom prst="rect">
            <a:avLst/>
          </a:prstGeom>
        </p:spPr>
        <p:txBody>
          <a:bodyPr/>
          <a:lstStyle/>
          <a:p>
            <a:pPr indent="360045" defTabSz="449580">
              <a:lnSpc>
                <a:spcPct val="150000"/>
              </a:lnSpc>
              <a:defRPr sz="2200" i="1">
                <a:solidFill>
                  <a:schemeClr val="accent6">
                    <a:hueOff val="268947"/>
                    <a:satOff val="-2541"/>
                    <a:lumOff val="-27730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  <a:p>
            <a:pPr indent="360045" algn="r" defTabSz="449580">
              <a:lnSpc>
                <a:spcPct val="150000"/>
              </a:lnSpc>
              <a:defRPr sz="2200" i="1">
                <a:solidFill>
                  <a:schemeClr val="accent6">
                    <a:hueOff val="268947"/>
                    <a:satOff val="-2541"/>
                    <a:lumOff val="-27730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Iowan Old Style Bold"/>
                <a:cs typeface="Times New Roman" panose="02020603050405020304" pitchFamily="18" charset="0"/>
                <a:sym typeface="Iowan Old Style Bold"/>
              </a:rPr>
              <a:t> </a:t>
            </a:r>
            <a:r>
              <a:rPr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Iowan Old Style Bold"/>
                <a:cs typeface="Times New Roman" panose="02020603050405020304" pitchFamily="18" charset="0"/>
                <a:sym typeface="Iowan Old Style Bold"/>
              </a:rPr>
              <a:t>Руководитель</a:t>
            </a:r>
            <a:r>
              <a:rPr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Iowan Old Style Bold"/>
                <a:cs typeface="Times New Roman" panose="02020603050405020304" pitchFamily="18" charset="0"/>
                <a:sym typeface="Iowan Old Style Bold"/>
              </a:rPr>
              <a:t> </a:t>
            </a:r>
            <a:r>
              <a:rPr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Iowan Old Style Bold"/>
                <a:cs typeface="Times New Roman" panose="02020603050405020304" pitchFamily="18" charset="0"/>
                <a:sym typeface="Iowan Old Style Bold"/>
              </a:rPr>
              <a:t>проекта</a:t>
            </a:r>
            <a:endParaRPr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Iowan Old Style Bold"/>
              <a:cs typeface="Times New Roman" panose="02020603050405020304" pitchFamily="18" charset="0"/>
              <a:sym typeface="Iowan Old Style Bold"/>
            </a:endParaRPr>
          </a:p>
          <a:p>
            <a:pPr indent="360045" algn="r" defTabSz="449580">
              <a:lnSpc>
                <a:spcPct val="150000"/>
              </a:lnSpc>
              <a:defRPr sz="2200" i="1">
                <a:solidFill>
                  <a:schemeClr val="accent6">
                    <a:hueOff val="268947"/>
                    <a:satOff val="-2541"/>
                    <a:lumOff val="-27730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i="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Iowan Old Style Italic"/>
              </a:rPr>
              <a:t>Поликарпова</a:t>
            </a:r>
            <a:r>
              <a:rPr i="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Iowan Old Style Italic"/>
              </a:rPr>
              <a:t> </a:t>
            </a:r>
            <a:r>
              <a:rPr i="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Iowan Old Style Italic"/>
              </a:rPr>
              <a:t>Валентина</a:t>
            </a:r>
            <a:r>
              <a:rPr i="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Iowan Old Style Italic"/>
              </a:rPr>
              <a:t> </a:t>
            </a:r>
            <a:r>
              <a:rPr i="0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Iowan Old Style Italic"/>
              </a:rPr>
              <a:t>Вячеславовна</a:t>
            </a:r>
            <a:r>
              <a:rPr lang="ru-RU" i="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Iowan Old Style Italic"/>
              </a:rPr>
              <a:t>, учитель математики</a:t>
            </a:r>
            <a:endParaRPr i="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Iowan Old Style Italic"/>
            </a:endParaRPr>
          </a:p>
          <a:p>
            <a:pPr indent="360045" algn="r" defTabSz="449580">
              <a:lnSpc>
                <a:spcPct val="150000"/>
              </a:lnSpc>
              <a:defRPr sz="2200" i="1">
                <a:solidFill>
                  <a:schemeClr val="accent6">
                    <a:hueOff val="268947"/>
                    <a:satOff val="-2541"/>
                    <a:lumOff val="-27730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Iowan Old Style Bold"/>
                <a:cs typeface="Times New Roman" panose="02020603050405020304" pitchFamily="18" charset="0"/>
                <a:sym typeface="Iowan Old Style Bold"/>
              </a:rPr>
              <a:t>Работу</a:t>
            </a:r>
            <a:r>
              <a:rPr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Iowan Old Style Bold"/>
                <a:cs typeface="Times New Roman" panose="02020603050405020304" pitchFamily="18" charset="0"/>
                <a:sym typeface="Iowan Old Style Bold"/>
              </a:rPr>
              <a:t> </a:t>
            </a:r>
            <a:r>
              <a:rPr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Iowan Old Style Bold"/>
                <a:cs typeface="Times New Roman" panose="02020603050405020304" pitchFamily="18" charset="0"/>
                <a:sym typeface="Iowan Old Style Bold"/>
              </a:rPr>
              <a:t>выполнила</a:t>
            </a:r>
            <a:r>
              <a:rPr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Iowan Old Style Bold"/>
                <a:cs typeface="Times New Roman" panose="02020603050405020304" pitchFamily="18" charset="0"/>
                <a:sym typeface="Iowan Old Style Bold"/>
              </a:rPr>
              <a:t> </a:t>
            </a:r>
          </a:p>
          <a:p>
            <a:pPr indent="360045" algn="r" defTabSz="449580">
              <a:lnSpc>
                <a:spcPct val="150000"/>
              </a:lnSpc>
              <a:defRPr sz="2200" i="1">
                <a:solidFill>
                  <a:schemeClr val="accent6">
                    <a:hueOff val="268947"/>
                    <a:satOff val="-2541"/>
                    <a:lumOff val="-27730"/>
                  </a:schemeClr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i="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Iowan Old Style Italic"/>
              </a:rPr>
              <a:t>Шарапова</a:t>
            </a:r>
            <a:r>
              <a:rPr i="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Iowan Old Style Italic"/>
              </a:rPr>
              <a:t> </a:t>
            </a:r>
            <a:r>
              <a:rPr i="0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Iowan Old Style Italic"/>
              </a:rPr>
              <a:t>Софья</a:t>
            </a:r>
            <a:r>
              <a:rPr lang="ru-RU" i="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Iowan Old Style Italic"/>
              </a:rPr>
              <a:t>, ученица</a:t>
            </a:r>
            <a:r>
              <a:rPr i="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Iowan Old Style Italic"/>
              </a:rPr>
              <a:t> </a:t>
            </a:r>
            <a:r>
              <a:rPr i="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Iowan Old Style Italic"/>
              </a:rPr>
              <a:t>7 «А» </a:t>
            </a:r>
            <a:r>
              <a:rPr i="0" dirty="0" err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Iowan Old Style Italic"/>
              </a:rPr>
              <a:t>класс</a:t>
            </a:r>
            <a:endParaRPr lang="ru-RU" i="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Iowan Old Style Italic"/>
            </a:endParaRPr>
          </a:p>
        </p:txBody>
      </p:sp>
      <p:sp>
        <p:nvSpPr>
          <p:cNvPr id="131" name="Shape 131"/>
          <p:cNvSpPr/>
          <p:nvPr/>
        </p:nvSpPr>
        <p:spPr>
          <a:xfrm>
            <a:off x="1723869" y="148307"/>
            <a:ext cx="9503763" cy="1118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ctr" defTabSz="449580">
              <a:lnSpc>
                <a:spcPct val="150000"/>
              </a:lnSpc>
              <a:spcBef>
                <a:spcPts val="0"/>
              </a:spcBef>
              <a:defRPr sz="1400" spc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ru-RU" sz="2200" dirty="0" smtClean="0"/>
              <a:t>Государственное бюджетное общеобразовательное учреждение </a:t>
            </a:r>
          </a:p>
          <a:p>
            <a:pPr algn="ctr" defTabSz="449580">
              <a:lnSpc>
                <a:spcPct val="150000"/>
              </a:lnSpc>
              <a:spcBef>
                <a:spcPts val="0"/>
              </a:spcBef>
              <a:defRPr sz="1400" spc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ru-RU" sz="2200" dirty="0" smtClean="0"/>
              <a:t>гимназия № 498 Невского района Санкт-Петербурга</a:t>
            </a:r>
            <a:endParaRPr sz="2200" dirty="0"/>
          </a:p>
        </p:txBody>
      </p:sp>
      <p:pic>
        <p:nvPicPr>
          <p:cNvPr id="1026" name="Picture 2" descr="C:\Users\872B~1\AppData\Local\Temp\эмблем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37" y="273648"/>
            <a:ext cx="1588696" cy="1601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67359">
              <a:spcBef>
                <a:spcPts val="1800"/>
              </a:spcBef>
              <a:defRPr sz="4160"/>
            </a:lvl1pPr>
          </a:lstStyle>
          <a:p>
            <a:r>
              <a:t>Где зародилась алгебра как наука?</a:t>
            </a:r>
          </a:p>
        </p:txBody>
      </p:sp>
      <p:sp>
        <p:nvSpPr>
          <p:cNvPr id="181" name="Shape 181"/>
          <p:cNvSpPr>
            <a:spLocks noGrp="1"/>
          </p:cNvSpPr>
          <p:nvPr>
            <p:ph type="body" idx="13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2" name="Shape 182"/>
          <p:cNvSpPr/>
          <p:nvPr/>
        </p:nvSpPr>
        <p:spPr>
          <a:xfrm>
            <a:off x="571500" y="5324078"/>
            <a:ext cx="11861800" cy="1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 spc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3" name="Shape 183"/>
          <p:cNvSpPr/>
          <p:nvPr/>
        </p:nvSpPr>
        <p:spPr>
          <a:xfrm>
            <a:off x="1099856" y="6983588"/>
            <a:ext cx="1812576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10 КЛАСС</a:t>
            </a:r>
          </a:p>
        </p:txBody>
      </p:sp>
      <p:sp>
        <p:nvSpPr>
          <p:cNvPr id="184" name="Shape 184"/>
          <p:cNvSpPr/>
          <p:nvPr/>
        </p:nvSpPr>
        <p:spPr>
          <a:xfrm>
            <a:off x="1198695" y="3080368"/>
            <a:ext cx="1614898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7 КЛАСС</a:t>
            </a:r>
          </a:p>
        </p:txBody>
      </p:sp>
      <p:pic>
        <p:nvPicPr>
          <p:cNvPr id="185" name="image6.png"/>
          <p:cNvPicPr>
            <a:picLocks noChangeAspect="1"/>
          </p:cNvPicPr>
          <p:nvPr/>
        </p:nvPicPr>
        <p:blipFill>
          <a:blip r:embed="rId2">
            <a:extLst/>
          </a:blip>
          <a:srcRect l="26456" t="25369" r="29449" b="39567"/>
          <a:stretch>
            <a:fillRect/>
          </a:stretch>
        </p:blipFill>
        <p:spPr>
          <a:xfrm>
            <a:off x="3800120" y="1581173"/>
            <a:ext cx="8167241" cy="36529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image5.png"/>
          <p:cNvPicPr>
            <a:picLocks noChangeAspect="1"/>
          </p:cNvPicPr>
          <p:nvPr/>
        </p:nvPicPr>
        <p:blipFill>
          <a:blip r:embed="rId3">
            <a:extLst/>
          </a:blip>
          <a:srcRect l="26905" t="63394" r="28142" b="5669"/>
          <a:stretch>
            <a:fillRect/>
          </a:stretch>
        </p:blipFill>
        <p:spPr>
          <a:xfrm>
            <a:off x="3856079" y="5716565"/>
            <a:ext cx="8055254" cy="31181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61518">
              <a:spcBef>
                <a:spcPts val="1800"/>
              </a:spcBef>
              <a:defRPr sz="4108"/>
            </a:lvl1pPr>
          </a:lstStyle>
          <a:p>
            <a:r>
              <a:t>когда могла появиться алгебра как наука?</a:t>
            </a:r>
          </a:p>
        </p:txBody>
      </p:sp>
      <p:sp>
        <p:nvSpPr>
          <p:cNvPr id="189" name="Shape 189"/>
          <p:cNvSpPr>
            <a:spLocks noGrp="1"/>
          </p:cNvSpPr>
          <p:nvPr>
            <p:ph type="body" idx="13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90" name="Shape 190"/>
          <p:cNvSpPr/>
          <p:nvPr/>
        </p:nvSpPr>
        <p:spPr>
          <a:xfrm>
            <a:off x="571500" y="5324078"/>
            <a:ext cx="11861800" cy="1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 spc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91" name="Shape 191"/>
          <p:cNvSpPr/>
          <p:nvPr/>
        </p:nvSpPr>
        <p:spPr>
          <a:xfrm>
            <a:off x="1099856" y="6983588"/>
            <a:ext cx="1812576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10 КЛАСС</a:t>
            </a:r>
          </a:p>
        </p:txBody>
      </p:sp>
      <p:sp>
        <p:nvSpPr>
          <p:cNvPr id="192" name="Shape 192"/>
          <p:cNvSpPr/>
          <p:nvPr/>
        </p:nvSpPr>
        <p:spPr>
          <a:xfrm>
            <a:off x="1198695" y="3080368"/>
            <a:ext cx="1614898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7 КЛАСС</a:t>
            </a:r>
          </a:p>
        </p:txBody>
      </p:sp>
      <p:pic>
        <p:nvPicPr>
          <p:cNvPr id="193" name="image7.png" descr="C:\Users\user\Desktop\дубль 2 7 класс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21081" y="1776190"/>
            <a:ext cx="8125370" cy="3192558"/>
          </a:xfrm>
          <a:prstGeom prst="rect">
            <a:avLst/>
          </a:prstGeom>
          <a:ln w="12700">
            <a:miter lim="400000"/>
          </a:ln>
        </p:spPr>
      </p:pic>
      <p:pic>
        <p:nvPicPr>
          <p:cNvPr id="194" name="image8.png" descr="C:\Users\user\Desktop\дубль 2 10 класс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87812" y="5679410"/>
            <a:ext cx="7591908" cy="328604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Numbers.jp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t="12500" b="1250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97" name="Shape 197"/>
          <p:cNvSpPr/>
          <p:nvPr/>
        </p:nvSpPr>
        <p:spPr>
          <a:xfrm>
            <a:off x="1291869" y="2494097"/>
            <a:ext cx="10067741" cy="4765407"/>
          </a:xfrm>
          <a:prstGeom prst="rect">
            <a:avLst/>
          </a:prstGeom>
          <a:blipFill>
            <a:blip r:embed="rId3"/>
          </a:blipFill>
          <a:ln w="101600" cap="rnd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>
              <a:spcBef>
                <a:spcPts val="0"/>
              </a:spcBef>
              <a:defRPr sz="4300" spc="0">
                <a:solidFill>
                  <a:srgbClr val="FFFFFF"/>
                </a:solidFill>
                <a:latin typeface="+mn-lt"/>
                <a:ea typeface="+mn-ea"/>
                <a:cs typeface="+mn-cs"/>
                <a:sym typeface="DIN Alternate"/>
              </a:defRPr>
            </a:pPr>
            <a:endParaRPr dirty="0"/>
          </a:p>
          <a:p>
            <a:pPr algn="ctr">
              <a:spcBef>
                <a:spcPts val="0"/>
              </a:spcBef>
              <a:defRPr sz="6500" spc="0">
                <a:solidFill>
                  <a:srgbClr val="000000"/>
                </a:solidFill>
                <a:latin typeface="+mn-lt"/>
                <a:ea typeface="+mn-ea"/>
                <a:cs typeface="+mn-cs"/>
                <a:sym typeface="DIN Alternate"/>
              </a:defRPr>
            </a:pPr>
            <a:r>
              <a:rPr dirty="0"/>
              <a:t>ЗАЯВЛЕННАЯ ГИПОТЕЗА НЕ </a:t>
            </a:r>
            <a:r>
              <a:rPr dirty="0" smtClean="0"/>
              <a:t>ПОДТВЕРДИЛАСЬ</a:t>
            </a:r>
            <a:endParaRPr lang="ru-RU" dirty="0" smtClean="0"/>
          </a:p>
          <a:p>
            <a:pPr algn="ctr">
              <a:spcBef>
                <a:spcPts val="0"/>
              </a:spcBef>
              <a:defRPr sz="6500" spc="0">
                <a:solidFill>
                  <a:srgbClr val="000000"/>
                </a:solidFill>
                <a:latin typeface="+mn-lt"/>
                <a:ea typeface="+mn-ea"/>
                <a:cs typeface="+mn-cs"/>
                <a:sym typeface="DIN Alternate"/>
              </a:defRPr>
            </a:pP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500" y="571500"/>
            <a:ext cx="11861800" cy="3895569"/>
          </a:xfrm>
        </p:spPr>
        <p:txBody>
          <a:bodyPr>
            <a:normAutofit/>
          </a:bodyPr>
          <a:lstStyle/>
          <a:p>
            <a:r>
              <a:rPr lang="ru-RU" sz="7200" dirty="0" smtClean="0"/>
              <a:t>Спасибо за внимание</a:t>
            </a:r>
            <a:endParaRPr lang="ru-RU" sz="7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3360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/>
          </p:cNvSpPr>
          <p:nvPr>
            <p:ph type="title"/>
          </p:nvPr>
        </p:nvSpPr>
        <p:spPr>
          <a:xfrm>
            <a:off x="571500" y="4032354"/>
            <a:ext cx="11861800" cy="3164913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391414">
              <a:defRPr sz="8107"/>
            </a:lvl1pPr>
          </a:lstStyle>
          <a:p>
            <a:pPr>
              <a:lnSpc>
                <a:spcPct val="150000"/>
              </a:lnSpc>
            </a:pPr>
            <a:r>
              <a:rPr sz="5400" dirty="0" err="1"/>
              <a:t>Все</a:t>
            </a:r>
            <a:r>
              <a:rPr sz="5400" dirty="0"/>
              <a:t> </a:t>
            </a:r>
            <a:r>
              <a:rPr sz="5400" dirty="0" err="1"/>
              <a:t>люди</a:t>
            </a:r>
            <a:r>
              <a:rPr sz="5400" dirty="0"/>
              <a:t>, </a:t>
            </a:r>
            <a:r>
              <a:rPr sz="5400" dirty="0" err="1"/>
              <a:t>изучающие</a:t>
            </a:r>
            <a:r>
              <a:rPr sz="5400" dirty="0"/>
              <a:t> </a:t>
            </a:r>
            <a:r>
              <a:rPr sz="5400" dirty="0" err="1"/>
              <a:t>математику</a:t>
            </a:r>
            <a:r>
              <a:rPr sz="5400" dirty="0"/>
              <a:t>, </a:t>
            </a:r>
            <a:r>
              <a:rPr sz="5400" dirty="0" err="1"/>
              <a:t>знают</a:t>
            </a:r>
            <a:r>
              <a:rPr sz="5400" dirty="0"/>
              <a:t> </a:t>
            </a:r>
            <a:r>
              <a:rPr sz="5400" dirty="0" err="1"/>
              <a:t>происхождение</a:t>
            </a:r>
            <a:r>
              <a:rPr sz="5400" dirty="0"/>
              <a:t> </a:t>
            </a:r>
            <a:r>
              <a:rPr sz="5400" dirty="0" err="1"/>
              <a:t>термина</a:t>
            </a:r>
            <a:r>
              <a:rPr sz="5400" dirty="0"/>
              <a:t> «</a:t>
            </a:r>
            <a:r>
              <a:rPr sz="5400" dirty="0" err="1"/>
              <a:t>алгебра</a:t>
            </a:r>
            <a:r>
              <a:rPr sz="5400" dirty="0" smtClean="0"/>
              <a:t>»</a:t>
            </a:r>
            <a:r>
              <a:rPr lang="ru-RU" sz="5400" dirty="0" smtClean="0"/>
              <a:t>.</a:t>
            </a:r>
            <a:endParaRPr sz="5400" dirty="0"/>
          </a:p>
        </p:txBody>
      </p:sp>
      <p:sp>
        <p:nvSpPr>
          <p:cNvPr id="134" name="Shape 134"/>
          <p:cNvSpPr/>
          <p:nvPr/>
        </p:nvSpPr>
        <p:spPr>
          <a:xfrm>
            <a:off x="3837483" y="1049007"/>
            <a:ext cx="5474147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ctr"/>
          </a:lstStyle>
          <a:p>
            <a:r>
              <a:rPr sz="7200" b="1" dirty="0" smtClean="0"/>
              <a:t>ГИПОТЕЗА</a:t>
            </a:r>
            <a:endParaRPr sz="72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Numbers.jp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21940" r="2194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37" name="Shape 137"/>
          <p:cNvSpPr>
            <a:spLocks noGrp="1"/>
          </p:cNvSpPr>
          <p:nvPr>
            <p:ph type="body" idx="14"/>
          </p:nvPr>
        </p:nvSpPr>
        <p:spPr>
          <a:xfrm flipV="1">
            <a:off x="571500" y="2148133"/>
            <a:ext cx="6451600" cy="2"/>
          </a:xfrm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dirty="0"/>
          </a:p>
        </p:txBody>
      </p:sp>
      <p:sp>
        <p:nvSpPr>
          <p:cNvPr id="138" name="Shape 138"/>
          <p:cNvSpPr>
            <a:spLocks noGrp="1"/>
          </p:cNvSpPr>
          <p:nvPr>
            <p:ph type="title"/>
          </p:nvPr>
        </p:nvSpPr>
        <p:spPr>
          <a:xfrm>
            <a:off x="571500" y="571500"/>
            <a:ext cx="6451600" cy="1525800"/>
          </a:xfrm>
          <a:prstGeom prst="rect">
            <a:avLst/>
          </a:prstGeom>
        </p:spPr>
        <p:txBody>
          <a:bodyPr/>
          <a:lstStyle>
            <a:lvl1pPr defTabSz="461518">
              <a:defRPr sz="9559"/>
            </a:lvl1pPr>
          </a:lstStyle>
          <a:p>
            <a:r>
              <a:rPr dirty="0" err="1" smtClean="0"/>
              <a:t>Задачи</a:t>
            </a:r>
            <a:endParaRPr dirty="0"/>
          </a:p>
        </p:txBody>
      </p:sp>
      <p:sp>
        <p:nvSpPr>
          <p:cNvPr id="139" name="Shape 139"/>
          <p:cNvSpPr>
            <a:spLocks noGrp="1"/>
          </p:cNvSpPr>
          <p:nvPr>
            <p:ph type="body" sz="quarter" idx="1"/>
          </p:nvPr>
        </p:nvSpPr>
        <p:spPr>
          <a:xfrm>
            <a:off x="140795" y="2963917"/>
            <a:ext cx="7313010" cy="5612524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— ИЗУЧИТЬ ЛИТЕРАТУРУ ПО ТЕМЕ</a:t>
            </a:r>
          </a:p>
          <a:p>
            <a:pPr algn="l"/>
            <a:endParaRPr lang="ru-RU" sz="3200" dirty="0" smtClean="0"/>
          </a:p>
          <a:p>
            <a:pPr algn="l"/>
            <a:r>
              <a:rPr lang="ru-RU" sz="3200" dirty="0" smtClean="0"/>
              <a:t>— СОБРАТЬ МАТЕРИАЛ ПО ТЕМЕ</a:t>
            </a:r>
          </a:p>
          <a:p>
            <a:pPr algn="l"/>
            <a:endParaRPr lang="ru-RU" sz="3200" dirty="0" smtClean="0"/>
          </a:p>
          <a:p>
            <a:pPr algn="l"/>
            <a:r>
              <a:rPr lang="ru-RU" sz="3200" dirty="0" smtClean="0"/>
              <a:t>— СРАВНИТЬ ПОЛУЧЕННЫЕ           	</a:t>
            </a:r>
          </a:p>
          <a:p>
            <a:pPr algn="l"/>
            <a:r>
              <a:rPr lang="ru-RU" sz="3200" dirty="0" smtClean="0"/>
              <a:t>	РЕЗУЛЬТАТЫ</a:t>
            </a:r>
          </a:p>
          <a:p>
            <a:pPr algn="l"/>
            <a:endParaRPr lang="ru-RU" sz="3200" dirty="0"/>
          </a:p>
          <a:p>
            <a:pPr algn="l"/>
            <a:r>
              <a:rPr lang="ru-RU" sz="3200" dirty="0" smtClean="0"/>
              <a:t>— РАЗРАБОТАТЬ И ПРОВЕСТИ </a:t>
            </a:r>
          </a:p>
          <a:p>
            <a:pPr algn="l"/>
            <a:r>
              <a:rPr lang="ru-RU" sz="3200" dirty="0"/>
              <a:t> </a:t>
            </a:r>
            <a:r>
              <a:rPr lang="ru-RU" sz="3200" dirty="0" smtClean="0"/>
              <a:t>  </a:t>
            </a:r>
            <a:r>
              <a:rPr lang="ru-RU" sz="1400" dirty="0" smtClean="0"/>
              <a:t> </a:t>
            </a:r>
            <a:r>
              <a:rPr lang="ru-RU" sz="3200" dirty="0" smtClean="0"/>
              <a:t> ОПРОС ДЛЯ УЧАЩИХСЯ 7 И 10 </a:t>
            </a:r>
          </a:p>
          <a:p>
            <a:pPr algn="l"/>
            <a:r>
              <a:rPr lang="ru-RU" sz="3200" dirty="0" smtClean="0"/>
              <a:t>   </a:t>
            </a:r>
            <a:r>
              <a:rPr lang="ru-RU" sz="1800" dirty="0" smtClean="0"/>
              <a:t> </a:t>
            </a:r>
            <a:r>
              <a:rPr lang="ru-RU" sz="3200" dirty="0" smtClean="0"/>
              <a:t> КЛАССОВ</a:t>
            </a:r>
          </a:p>
          <a:p>
            <a:pPr algn="l"/>
            <a:endParaRPr lang="ru-RU" sz="3200" dirty="0"/>
          </a:p>
          <a:p>
            <a:pPr algn="l"/>
            <a:r>
              <a:rPr lang="ru-RU" sz="3200" dirty="0" smtClean="0"/>
              <a:t>— ПРОАНАЛИЗИРОВАТЬ </a:t>
            </a:r>
          </a:p>
          <a:p>
            <a:pPr algn="l"/>
            <a:r>
              <a:rPr lang="ru-RU" sz="3200" dirty="0" smtClean="0"/>
              <a:t>    </a:t>
            </a:r>
            <a:r>
              <a:rPr lang="ru-RU" sz="1400" dirty="0" smtClean="0"/>
              <a:t> </a:t>
            </a:r>
            <a:r>
              <a:rPr lang="ru-RU" sz="3200" smtClean="0"/>
              <a:t>РЕЗУЛЬТАТЫ ОПРОСА</a:t>
            </a:r>
            <a:endParaRPr lang="ru-RU" sz="3200" dirty="0" smtClean="0"/>
          </a:p>
          <a:p>
            <a:pPr algn="l"/>
            <a:endParaRPr lang="ru-RU" sz="3200" dirty="0" smtClean="0"/>
          </a:p>
          <a:p>
            <a:pPr algn="l"/>
            <a:endParaRPr lang="ru-RU" sz="3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Numbers.jp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l="21940" r="2194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42" name="Shape 142"/>
          <p:cNvSpPr>
            <a:spLocks noGrp="1"/>
          </p:cNvSpPr>
          <p:nvPr>
            <p:ph type="body" idx="14"/>
          </p:nvPr>
        </p:nvSpPr>
        <p:spPr>
          <a:xfrm flipV="1">
            <a:off x="571500" y="2431912"/>
            <a:ext cx="6451600" cy="2"/>
          </a:xfrm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dirty="0"/>
          </a:p>
        </p:txBody>
      </p:sp>
      <p:sp>
        <p:nvSpPr>
          <p:cNvPr id="143" name="Shape 143"/>
          <p:cNvSpPr>
            <a:spLocks noGrp="1"/>
          </p:cNvSpPr>
          <p:nvPr>
            <p:ph type="title"/>
          </p:nvPr>
        </p:nvSpPr>
        <p:spPr>
          <a:xfrm>
            <a:off x="571500" y="424982"/>
            <a:ext cx="6451600" cy="1671832"/>
          </a:xfrm>
          <a:prstGeom prst="rect">
            <a:avLst/>
          </a:prstGeom>
        </p:spPr>
        <p:txBody>
          <a:bodyPr/>
          <a:lstStyle>
            <a:lvl1pPr defTabSz="257047">
              <a:defRPr sz="5324"/>
            </a:lvl1pPr>
          </a:lstStyle>
          <a:p>
            <a:r>
              <a:rPr dirty="0" err="1"/>
              <a:t>ключевые</a:t>
            </a:r>
            <a:r>
              <a:rPr dirty="0"/>
              <a:t> </a:t>
            </a:r>
            <a:r>
              <a:rPr dirty="0" err="1" smtClean="0"/>
              <a:t>понятия</a:t>
            </a:r>
            <a:endParaRPr dirty="0"/>
          </a:p>
        </p:txBody>
      </p:sp>
      <p:sp>
        <p:nvSpPr>
          <p:cNvPr id="144" name="Shape 144"/>
          <p:cNvSpPr>
            <a:spLocks noGrp="1"/>
          </p:cNvSpPr>
          <p:nvPr>
            <p:ph type="body" sz="half" idx="1"/>
          </p:nvPr>
        </p:nvSpPr>
        <p:spPr>
          <a:xfrm>
            <a:off x="571499" y="3279228"/>
            <a:ext cx="6451601" cy="6455510"/>
          </a:xfrm>
          <a:prstGeom prst="rect">
            <a:avLst/>
          </a:prstGeom>
        </p:spPr>
        <p:txBody>
          <a:bodyPr/>
          <a:lstStyle/>
          <a:p>
            <a:r>
              <a:rPr dirty="0"/>
              <a:t>АЛГЕБРА —</a:t>
            </a:r>
          </a:p>
          <a:p>
            <a:endParaRPr dirty="0"/>
          </a:p>
          <a:p>
            <a:endParaRPr dirty="0"/>
          </a:p>
          <a:p>
            <a:r>
              <a:rPr dirty="0"/>
              <a:t>МАТЕМАТИКА  —</a:t>
            </a:r>
          </a:p>
          <a:p>
            <a:endParaRPr dirty="0"/>
          </a:p>
          <a:p>
            <a:endParaRPr dirty="0"/>
          </a:p>
          <a:p>
            <a:r>
              <a:rPr dirty="0"/>
              <a:t>АРИФМЕТИКА —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Numbers.jp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t="12500" b="1250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47" name="Shape 147"/>
          <p:cNvSpPr/>
          <p:nvPr/>
        </p:nvSpPr>
        <p:spPr>
          <a:xfrm>
            <a:off x="1291869" y="2189351"/>
            <a:ext cx="10358848" cy="6058069"/>
          </a:xfrm>
          <a:prstGeom prst="rect">
            <a:avLst/>
          </a:prstGeom>
          <a:blipFill>
            <a:blip r:embed="rId3"/>
          </a:blipFill>
          <a:ln w="101600" cap="rnd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ctr">
              <a:spcBef>
                <a:spcPts val="0"/>
              </a:spcBef>
              <a:defRPr sz="4300" spc="0">
                <a:solidFill>
                  <a:srgbClr val="FFFFFF"/>
                </a:solidFill>
                <a:latin typeface="+mn-lt"/>
                <a:ea typeface="+mn-ea"/>
                <a:cs typeface="+mn-cs"/>
                <a:sym typeface="DIN Alternate"/>
              </a:defRPr>
            </a:pPr>
            <a:endParaRPr dirty="0" smtClean="0"/>
          </a:p>
          <a:p>
            <a:pPr algn="ctr">
              <a:spcBef>
                <a:spcPts val="0"/>
              </a:spcBef>
              <a:defRPr sz="4300" spc="0">
                <a:solidFill>
                  <a:srgbClr val="000000"/>
                </a:solidFill>
                <a:latin typeface="+mn-lt"/>
                <a:ea typeface="+mn-ea"/>
                <a:cs typeface="+mn-cs"/>
                <a:sym typeface="DIN Alternate"/>
              </a:defRPr>
            </a:pPr>
            <a:endParaRPr dirty="0"/>
          </a:p>
          <a:p>
            <a:pPr algn="ctr">
              <a:spcBef>
                <a:spcPts val="0"/>
              </a:spcBef>
              <a:defRPr sz="4300" spc="0">
                <a:solidFill>
                  <a:srgbClr val="FFFFFF"/>
                </a:solidFill>
                <a:latin typeface="+mn-lt"/>
                <a:ea typeface="+mn-ea"/>
                <a:cs typeface="+mn-cs"/>
                <a:sym typeface="DIN Alternate"/>
              </a:defRPr>
            </a:pPr>
            <a:r>
              <a:rPr dirty="0">
                <a:solidFill>
                  <a:srgbClr val="000000"/>
                </a:solidFill>
              </a:rPr>
              <a:t>АЛГЕБРА ЕСТЬ НЕ ЧТО ИНОЕ, КАК МАТЕМАТИЧЕСКИЙ ЯЗЫК, ПРИСПОСОБЛЕННЫЙ ДЛЯ ОБОЗНАЧЕНИЯ ОТНОШЕНИЙ МЕЖДУ </a:t>
            </a:r>
            <a:r>
              <a:rPr dirty="0" smtClean="0">
                <a:solidFill>
                  <a:srgbClr val="000000"/>
                </a:solidFill>
              </a:rPr>
              <a:t>КОЛИЧЕСТВАМИ</a:t>
            </a:r>
            <a:endParaRPr lang="ru-RU" dirty="0" smtClean="0">
              <a:solidFill>
                <a:srgbClr val="000000"/>
              </a:solidFill>
            </a:endParaRPr>
          </a:p>
          <a:p>
            <a:pPr algn="ctr">
              <a:spcBef>
                <a:spcPts val="0"/>
              </a:spcBef>
              <a:defRPr sz="4300" spc="0">
                <a:solidFill>
                  <a:srgbClr val="FFFFFF"/>
                </a:solidFill>
                <a:latin typeface="+mn-lt"/>
                <a:ea typeface="+mn-ea"/>
                <a:cs typeface="+mn-cs"/>
                <a:sym typeface="DIN Alternate"/>
              </a:defRPr>
            </a:pPr>
            <a:endParaRPr lang="ru-RU" dirty="0">
              <a:solidFill>
                <a:srgbClr val="000000"/>
              </a:solidFill>
            </a:endParaRPr>
          </a:p>
          <a:p>
            <a:pPr algn="ctr">
              <a:spcBef>
                <a:spcPts val="0"/>
              </a:spcBef>
              <a:defRPr sz="4300" spc="0">
                <a:solidFill>
                  <a:srgbClr val="FFFFFF"/>
                </a:solidFill>
                <a:latin typeface="+mn-lt"/>
                <a:ea typeface="+mn-ea"/>
                <a:cs typeface="+mn-cs"/>
                <a:sym typeface="DIN Alternate"/>
              </a:defRPr>
            </a:pPr>
            <a:endParaRPr dirty="0">
              <a:solidFill>
                <a:srgbClr val="000000"/>
              </a:solidFill>
            </a:endParaRPr>
          </a:p>
        </p:txBody>
      </p:sp>
      <p:pic>
        <p:nvPicPr>
          <p:cNvPr id="148" name="quotes_icon-icons.com_7111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62014" y="2281190"/>
            <a:ext cx="1346877" cy="1346878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hape 149"/>
          <p:cNvSpPr/>
          <p:nvPr/>
        </p:nvSpPr>
        <p:spPr>
          <a:xfrm>
            <a:off x="8061598" y="7238123"/>
            <a:ext cx="2844107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dirty="0"/>
              <a:t>— </a:t>
            </a:r>
            <a:r>
              <a:rPr dirty="0" err="1"/>
              <a:t>Исаак</a:t>
            </a:r>
            <a:r>
              <a:rPr dirty="0"/>
              <a:t> </a:t>
            </a:r>
            <a:r>
              <a:rPr dirty="0" err="1"/>
              <a:t>Ньютон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Image-Al-Kitāb_al-muḫtaṣar_fī_ḥisāb_al-ğabr_wa-l-muqābala.jpg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rcRect t="2164" b="2164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52" name="Shape 152"/>
          <p:cNvSpPr>
            <a:spLocks noGrp="1"/>
          </p:cNvSpPr>
          <p:nvPr>
            <p:ph type="body" idx="14"/>
          </p:nvPr>
        </p:nvSpPr>
        <p:spPr>
          <a:xfrm>
            <a:off x="7023100" y="3024844"/>
            <a:ext cx="5397501" cy="1"/>
          </a:xfrm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53" name="Shape 153"/>
          <p:cNvSpPr>
            <a:spLocks noGrp="1"/>
          </p:cNvSpPr>
          <p:nvPr>
            <p:ph type="title"/>
          </p:nvPr>
        </p:nvSpPr>
        <p:spPr>
          <a:xfrm>
            <a:off x="7023100" y="3524037"/>
            <a:ext cx="5397501" cy="243909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5000"/>
            </a:lvl1pPr>
          </a:lstStyle>
          <a:p>
            <a:r>
              <a:rPr sz="4200" dirty="0" err="1"/>
              <a:t>одна</a:t>
            </a:r>
            <a:r>
              <a:rPr sz="4200" dirty="0"/>
              <a:t> </a:t>
            </a:r>
            <a:r>
              <a:rPr sz="4200" dirty="0" err="1"/>
              <a:t>из</a:t>
            </a:r>
            <a:r>
              <a:rPr sz="4200" dirty="0"/>
              <a:t> </a:t>
            </a:r>
            <a:r>
              <a:rPr sz="4200" dirty="0" err="1"/>
              <a:t>ВЕРСИй</a:t>
            </a:r>
            <a:r>
              <a:rPr sz="4200" dirty="0"/>
              <a:t> </a:t>
            </a:r>
            <a:r>
              <a:rPr sz="4200" dirty="0" smtClean="0"/>
              <a:t>ПРОИСХОЖДЕН</a:t>
            </a:r>
            <a:r>
              <a:rPr lang="ru-RU" sz="4200" dirty="0" smtClean="0"/>
              <a:t>и</a:t>
            </a:r>
            <a:r>
              <a:rPr sz="4200" dirty="0" smtClean="0"/>
              <a:t>я </a:t>
            </a:r>
            <a:r>
              <a:rPr sz="4200" dirty="0"/>
              <a:t>СЛОВА «АЛГЕБРА»</a:t>
            </a:r>
          </a:p>
        </p:txBody>
      </p:sp>
      <p:sp>
        <p:nvSpPr>
          <p:cNvPr id="154" name="Shape 154"/>
          <p:cNvSpPr/>
          <p:nvPr/>
        </p:nvSpPr>
        <p:spPr>
          <a:xfrm>
            <a:off x="7023100" y="6462322"/>
            <a:ext cx="5397501" cy="1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 spc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67359">
              <a:spcBef>
                <a:spcPts val="1800"/>
              </a:spcBef>
              <a:defRPr sz="4160"/>
            </a:lvl1pPr>
          </a:lstStyle>
          <a:p>
            <a:r>
              <a:t>что такое алгебра?</a:t>
            </a:r>
          </a:p>
        </p:txBody>
      </p:sp>
      <p:pic>
        <p:nvPicPr>
          <p:cNvPr id="157" name="image1.png"/>
          <p:cNvPicPr>
            <a:picLocks noChangeAspect="1"/>
          </p:cNvPicPr>
          <p:nvPr/>
        </p:nvPicPr>
        <p:blipFill>
          <a:blip r:embed="rId2">
            <a:extLst/>
          </a:blip>
          <a:srcRect l="26551" t="31220" r="28601" b="33420"/>
          <a:stretch>
            <a:fillRect/>
          </a:stretch>
        </p:blipFill>
        <p:spPr>
          <a:xfrm>
            <a:off x="3050435" y="1263650"/>
            <a:ext cx="10116872" cy="4486515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Shape 158"/>
          <p:cNvSpPr>
            <a:spLocks noGrp="1"/>
          </p:cNvSpPr>
          <p:nvPr>
            <p:ph type="body" idx="13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59" name="Shape 159"/>
          <p:cNvSpPr/>
          <p:nvPr/>
        </p:nvSpPr>
        <p:spPr>
          <a:xfrm>
            <a:off x="571500" y="5324078"/>
            <a:ext cx="11861801" cy="1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 spc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160" name="image2.png"/>
          <p:cNvPicPr>
            <a:picLocks noChangeAspect="1"/>
          </p:cNvPicPr>
          <p:nvPr/>
        </p:nvPicPr>
        <p:blipFill>
          <a:blip r:embed="rId3">
            <a:extLst/>
          </a:blip>
          <a:srcRect l="26938" t="24801" r="28006" b="43842"/>
          <a:stretch>
            <a:fillRect/>
          </a:stretch>
        </p:blipFill>
        <p:spPr>
          <a:xfrm>
            <a:off x="3428496" y="5465444"/>
            <a:ext cx="9959379" cy="3898242"/>
          </a:xfrm>
          <a:prstGeom prst="rect">
            <a:avLst/>
          </a:prstGeom>
          <a:ln w="12700">
            <a:miter lim="400000"/>
          </a:ln>
        </p:spPr>
      </p:pic>
      <p:sp>
        <p:nvSpPr>
          <p:cNvPr id="161" name="Shape 161"/>
          <p:cNvSpPr/>
          <p:nvPr/>
        </p:nvSpPr>
        <p:spPr>
          <a:xfrm>
            <a:off x="1099856" y="6983588"/>
            <a:ext cx="1812576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10 КЛАСС</a:t>
            </a:r>
          </a:p>
        </p:txBody>
      </p:sp>
      <p:sp>
        <p:nvSpPr>
          <p:cNvPr id="162" name="Shape 162"/>
          <p:cNvSpPr/>
          <p:nvPr/>
        </p:nvSpPr>
        <p:spPr>
          <a:xfrm>
            <a:off x="1198695" y="3080368"/>
            <a:ext cx="1614898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7 КЛАСС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67359">
              <a:spcBef>
                <a:spcPts val="1800"/>
              </a:spcBef>
              <a:defRPr sz="4160"/>
            </a:lvl1pPr>
          </a:lstStyle>
          <a:p>
            <a:r>
              <a:t>ОТКУДА ПРОИЗОШЕЛ ТЕРМИН «АЛГЕБРА»?</a:t>
            </a:r>
          </a:p>
        </p:txBody>
      </p:sp>
      <p:sp>
        <p:nvSpPr>
          <p:cNvPr id="165" name="Shape 165"/>
          <p:cNvSpPr>
            <a:spLocks noGrp="1"/>
          </p:cNvSpPr>
          <p:nvPr>
            <p:ph type="body" idx="13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66" name="Shape 166"/>
          <p:cNvSpPr/>
          <p:nvPr/>
        </p:nvSpPr>
        <p:spPr>
          <a:xfrm>
            <a:off x="571500" y="5324078"/>
            <a:ext cx="11861800" cy="1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 spc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67" name="Shape 167"/>
          <p:cNvSpPr/>
          <p:nvPr/>
        </p:nvSpPr>
        <p:spPr>
          <a:xfrm>
            <a:off x="1099856" y="6983588"/>
            <a:ext cx="1812576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10 КЛАСС</a:t>
            </a:r>
          </a:p>
        </p:txBody>
      </p:sp>
      <p:sp>
        <p:nvSpPr>
          <p:cNvPr id="168" name="Shape 168"/>
          <p:cNvSpPr/>
          <p:nvPr/>
        </p:nvSpPr>
        <p:spPr>
          <a:xfrm>
            <a:off x="1198695" y="3080368"/>
            <a:ext cx="1614898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7 КЛАСС</a:t>
            </a:r>
          </a:p>
        </p:txBody>
      </p:sp>
      <p:pic>
        <p:nvPicPr>
          <p:cNvPr id="169" name="image3.png"/>
          <p:cNvPicPr>
            <a:picLocks noChangeAspect="1"/>
          </p:cNvPicPr>
          <p:nvPr/>
        </p:nvPicPr>
        <p:blipFill>
          <a:blip r:embed="rId2">
            <a:extLst/>
          </a:blip>
          <a:srcRect l="25494" t="29857" r="27996" b="35748"/>
          <a:stretch>
            <a:fillRect/>
          </a:stretch>
        </p:blipFill>
        <p:spPr>
          <a:xfrm>
            <a:off x="4133544" y="1594667"/>
            <a:ext cx="8549174" cy="35557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" name="image2.png"/>
          <p:cNvPicPr>
            <a:picLocks noChangeAspect="1"/>
          </p:cNvPicPr>
          <p:nvPr/>
        </p:nvPicPr>
        <p:blipFill>
          <a:blip r:embed="rId3">
            <a:extLst/>
          </a:blip>
          <a:srcRect l="26777" t="62999" r="29449" b="5929"/>
          <a:stretch>
            <a:fillRect/>
          </a:stretch>
        </p:blipFill>
        <p:spPr>
          <a:xfrm>
            <a:off x="4478428" y="5706643"/>
            <a:ext cx="7859337" cy="31379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67359">
              <a:spcBef>
                <a:spcPts val="1800"/>
              </a:spcBef>
              <a:defRPr sz="4160"/>
            </a:lvl1pPr>
          </a:lstStyle>
          <a:p>
            <a:r>
              <a:t>Как могло появиться слово «алгебра»?</a:t>
            </a:r>
          </a:p>
        </p:txBody>
      </p:sp>
      <p:sp>
        <p:nvSpPr>
          <p:cNvPr id="173" name="Shape 173"/>
          <p:cNvSpPr>
            <a:spLocks noGrp="1"/>
          </p:cNvSpPr>
          <p:nvPr>
            <p:ph type="body" idx="13"/>
          </p:nvPr>
        </p:nvSpPr>
        <p:spPr>
          <a:prstGeom prst="line">
            <a:avLst/>
          </a:prstGeom>
        </p:spPr>
        <p:txBody>
          <a:bodyPr/>
          <a:lstStyle/>
          <a:p>
            <a:pPr marL="0" indent="0" defTabSz="457200">
              <a:spcBef>
                <a:spcPts val="0"/>
              </a:spcBef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4" name="Shape 174"/>
          <p:cNvSpPr/>
          <p:nvPr/>
        </p:nvSpPr>
        <p:spPr>
          <a:xfrm>
            <a:off x="571500" y="5324078"/>
            <a:ext cx="11861800" cy="1"/>
          </a:xfrm>
          <a:prstGeom prst="line">
            <a:avLst/>
          </a:prstGeom>
          <a:ln w="38100" cap="rnd">
            <a:solidFill>
              <a:srgbClr val="747676"/>
            </a:solidFill>
            <a:custDash>
              <a:ds d="100000" sp="200000"/>
            </a:custDash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 spc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5" name="Shape 175"/>
          <p:cNvSpPr/>
          <p:nvPr/>
        </p:nvSpPr>
        <p:spPr>
          <a:xfrm>
            <a:off x="1099856" y="6983588"/>
            <a:ext cx="1812576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10 КЛАСС</a:t>
            </a:r>
          </a:p>
        </p:txBody>
      </p:sp>
      <p:sp>
        <p:nvSpPr>
          <p:cNvPr id="176" name="Shape 176"/>
          <p:cNvSpPr/>
          <p:nvPr/>
        </p:nvSpPr>
        <p:spPr>
          <a:xfrm>
            <a:off x="1198695" y="3080368"/>
            <a:ext cx="1614898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7 КЛАСС</a:t>
            </a:r>
          </a:p>
        </p:txBody>
      </p:sp>
      <p:pic>
        <p:nvPicPr>
          <p:cNvPr id="177" name="image4.png"/>
          <p:cNvPicPr>
            <a:picLocks noChangeAspect="1"/>
          </p:cNvPicPr>
          <p:nvPr/>
        </p:nvPicPr>
        <p:blipFill>
          <a:blip r:embed="rId2">
            <a:extLst/>
          </a:blip>
          <a:srcRect l="26135" t="29076" r="28005" b="36431"/>
          <a:stretch>
            <a:fillRect/>
          </a:stretch>
        </p:blipFill>
        <p:spPr>
          <a:xfrm>
            <a:off x="3923761" y="1679797"/>
            <a:ext cx="8002092" cy="3385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" name="image5.png"/>
          <p:cNvPicPr>
            <a:picLocks noChangeAspect="1"/>
          </p:cNvPicPr>
          <p:nvPr/>
        </p:nvPicPr>
        <p:blipFill>
          <a:blip r:embed="rId3">
            <a:extLst/>
          </a:blip>
          <a:srcRect l="27258" t="24801" r="28006" b="44127"/>
          <a:stretch>
            <a:fillRect/>
          </a:stretch>
        </p:blipFill>
        <p:spPr>
          <a:xfrm>
            <a:off x="4000754" y="5742560"/>
            <a:ext cx="7848132" cy="30661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_Template9">
  <a:themeElements>
    <a:clrScheme name="New_Template9">
      <a:dk1>
        <a:srgbClr val="5C5C5C"/>
      </a:dk1>
      <a:lt1>
        <a:srgbClr val="FFFFFF"/>
      </a:lt1>
      <a:dk2>
        <a:srgbClr val="5C5C5C"/>
      </a:dk2>
      <a:lt2>
        <a:srgbClr val="CBCBCB"/>
      </a:lt2>
      <a:accent1>
        <a:srgbClr val="80989C"/>
      </a:accent1>
      <a:accent2>
        <a:srgbClr val="A8AB65"/>
      </a:accent2>
      <a:accent3>
        <a:srgbClr val="CBAC69"/>
      </a:accent3>
      <a:accent4>
        <a:srgbClr val="CF7330"/>
      </a:accent4>
      <a:accent5>
        <a:srgbClr val="B44C34"/>
      </a:accent5>
      <a:accent6>
        <a:srgbClr val="8C869B"/>
      </a:accent6>
      <a:hlink>
        <a:srgbClr val="0000FF"/>
      </a:hlink>
      <a:folHlink>
        <a:srgbClr val="FF00FF"/>
      </a:folHlink>
    </a:clrScheme>
    <a:fontScheme name="New_Template9">
      <a:majorFont>
        <a:latin typeface="DIN Alternate"/>
        <a:ea typeface="DIN Alternate"/>
        <a:cs typeface="DIN Alternate"/>
      </a:majorFont>
      <a:minorFont>
        <a:latin typeface="DIN Alternate"/>
        <a:ea typeface="DIN Alternate"/>
        <a:cs typeface="DIN Alternate"/>
      </a:minorFont>
    </a:fontScheme>
    <a:fmtScheme name="New_Template9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-522454"/>
            <a:satOff val="1153"/>
            <a:lumOff val="13444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Alternat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747676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140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28" normalizeH="0" baseline="0">
            <a:ln>
              <a:noFill/>
            </a:ln>
            <a:solidFill>
              <a:srgbClr val="5C5C5C"/>
            </a:solidFill>
            <a:effectLst/>
            <a:uFillTx/>
            <a:latin typeface="Iowan Old Style Italic"/>
            <a:ea typeface="Iowan Old Style Italic"/>
            <a:cs typeface="Iowan Old Style Italic"/>
            <a:sym typeface="Iowan Old Style Ital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9">
  <a:themeElements>
    <a:clrScheme name="New_Template9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80989C"/>
      </a:accent1>
      <a:accent2>
        <a:srgbClr val="A8AB65"/>
      </a:accent2>
      <a:accent3>
        <a:srgbClr val="CBAC69"/>
      </a:accent3>
      <a:accent4>
        <a:srgbClr val="CF7330"/>
      </a:accent4>
      <a:accent5>
        <a:srgbClr val="B44C34"/>
      </a:accent5>
      <a:accent6>
        <a:srgbClr val="8C869B"/>
      </a:accent6>
      <a:hlink>
        <a:srgbClr val="0000FF"/>
      </a:hlink>
      <a:folHlink>
        <a:srgbClr val="FF00FF"/>
      </a:folHlink>
    </a:clrScheme>
    <a:fontScheme name="New_Template9">
      <a:majorFont>
        <a:latin typeface="DIN Alternate"/>
        <a:ea typeface="DIN Alternate"/>
        <a:cs typeface="DIN Alternate"/>
      </a:majorFont>
      <a:minorFont>
        <a:latin typeface="DIN Alternate"/>
        <a:ea typeface="DIN Alternate"/>
        <a:cs typeface="DIN Alternate"/>
      </a:minorFont>
    </a:fontScheme>
    <a:fmtScheme name="New_Template9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-522454"/>
            <a:satOff val="1153"/>
            <a:lumOff val="13444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Alternat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747676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140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28" normalizeH="0" baseline="0">
            <a:ln>
              <a:noFill/>
            </a:ln>
            <a:solidFill>
              <a:srgbClr val="5C5C5C"/>
            </a:solidFill>
            <a:effectLst/>
            <a:uFillTx/>
            <a:latin typeface="Iowan Old Style Italic"/>
            <a:ea typeface="Iowan Old Style Italic"/>
            <a:cs typeface="Iowan Old Style Italic"/>
            <a:sym typeface="Iowan Old Style Italic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154</Words>
  <Application>Microsoft Office PowerPoint</Application>
  <PresentationFormat>Произвольный</PresentationFormat>
  <Paragraphs>55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New_Template9</vt:lpstr>
      <vt:lpstr>Исследовательский проект ИСТОРИЯ ВОЗНИКНОВЕНИЯ АЛГЕБРЫ</vt:lpstr>
      <vt:lpstr>Все люди, изучающие математику, знают происхождение термина «алгебра».</vt:lpstr>
      <vt:lpstr>Задачи</vt:lpstr>
      <vt:lpstr>ключевые понятия</vt:lpstr>
      <vt:lpstr>Презентация PowerPoint</vt:lpstr>
      <vt:lpstr>одна из ВЕРСИй ПРОИСХОЖДЕНия СЛОВА «АЛГЕБРА»</vt:lpstr>
      <vt:lpstr>что такое алгебра?</vt:lpstr>
      <vt:lpstr>ОТКУДА ПРОИЗОШЕЛ ТЕРМИН «АЛГЕБРА»?</vt:lpstr>
      <vt:lpstr>Как могло появиться слово «алгебра»?</vt:lpstr>
      <vt:lpstr>Где зародилась алгебра как наука?</vt:lpstr>
      <vt:lpstr>когда могла появиться алгебра как наука?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ВОЗНИКНОВЕНИЯ АЛГЕБРЫ</dc:title>
  <dc:creator>Соня</dc:creator>
  <cp:lastModifiedBy>Учитель</cp:lastModifiedBy>
  <cp:revision>6</cp:revision>
  <cp:lastPrinted>2017-03-03T07:28:01Z</cp:lastPrinted>
  <dcterms:modified xsi:type="dcterms:W3CDTF">2017-03-03T08:53:47Z</dcterms:modified>
</cp:coreProperties>
</file>